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notesMasterIdLst>
    <p:notesMasterId r:id="rId14"/>
  </p:notesMasterIdLst>
  <p:sldIdLst>
    <p:sldId id="256" r:id="rId2"/>
    <p:sldId id="257" r:id="rId3"/>
    <p:sldId id="262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3633C-12FF-B045-8DA8-00972CBB9F88}" type="datetimeFigureOut">
              <a:rPr lang="en-US" smtClean="0"/>
              <a:t>10/29/11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1D592-92E8-8F40-BAD1-DF5FEDF05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87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 showing this movie, allow time for class discussion and reflection on the entire course.</a:t>
            </a:r>
            <a:r>
              <a:rPr lang="en-US" baseline="0" dirty="0" smtClean="0"/>
              <a:t>  What has been learned?  </a:t>
            </a:r>
            <a:r>
              <a:rPr lang="en-US" baseline="0" smtClean="0"/>
              <a:t>What questions remain?</a:t>
            </a: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1D592-92E8-8F40-BAD1-DF5FEDF05B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59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the PLC RTI Action</a:t>
            </a:r>
            <a:r>
              <a:rPr lang="en-US" baseline="0" dirty="0" smtClean="0"/>
              <a:t> Plan sheet.  One for every participant.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1D592-92E8-8F40-BAD1-DF5FEDF05B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8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the PLC Participation Rubric, one for each participant.  These are to be scored AFTER the PLC work is completed, and then submitted to the instructors.  Participants will KEEP</a:t>
            </a:r>
            <a:r>
              <a:rPr lang="en-US" baseline="0" dirty="0" smtClean="0"/>
              <a:t> their Action Plans, and submit ONLY the group participation rubrics (you should receive one from every teacher).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1D592-92E8-8F40-BAD1-DF5FEDF05B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2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10/29/11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10/29/11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October 29,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youtube.com/watch?v=cGJ2gggTpt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#11: Final Class for this course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 5555</a:t>
            </a:r>
            <a:br>
              <a:rPr lang="en-US" dirty="0" smtClean="0"/>
            </a:br>
            <a:r>
              <a:rPr lang="en-US" dirty="0" smtClean="0"/>
              <a:t>Assessment &amp; Intervention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658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3"/>
            <a:ext cx="8229600" cy="466784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3600" dirty="0" smtClean="0"/>
              <a:t>Course facilitators will 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total the number of points earned for each participant, and 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divide that sum by the total points possible (this will vary depending on # of group members:  groups of 3 = 32 </a:t>
            </a:r>
            <a:r>
              <a:rPr lang="en-US" sz="3600" dirty="0" err="1" smtClean="0"/>
              <a:t>pts</a:t>
            </a:r>
            <a:r>
              <a:rPr lang="en-US" sz="3600" dirty="0" smtClean="0"/>
              <a:t> possible, groups of 4 = 48 points possible)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/>
              <a:t>t</a:t>
            </a:r>
            <a:r>
              <a:rPr lang="en-US" sz="3600" dirty="0" smtClean="0"/>
              <a:t>o determine a percentage.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They will then apply that percentage to the 50 points possible for the final (as per the syllabus), and give that final score accordingly.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RUBRIC SCORING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378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HUH?!?</a:t>
            </a:r>
          </a:p>
          <a:p>
            <a:pPr algn="l"/>
            <a:r>
              <a:rPr lang="en-US" sz="3600" dirty="0" smtClean="0"/>
              <a:t>For example, if Teacher Y is in a group of 4 teachers, and she </a:t>
            </a:r>
            <a:r>
              <a:rPr lang="en-US" sz="3600" smtClean="0"/>
              <a:t>receives 40 of 48 </a:t>
            </a:r>
            <a:r>
              <a:rPr lang="en-US" sz="3600" dirty="0" smtClean="0"/>
              <a:t>points</a:t>
            </a:r>
            <a:r>
              <a:rPr lang="en-US" sz="3600" smtClean="0"/>
              <a:t>, </a:t>
            </a:r>
            <a:r>
              <a:rPr lang="en-US" sz="3600"/>
              <a:t>4</a:t>
            </a:r>
            <a:r>
              <a:rPr lang="en-US" sz="3600" smtClean="0"/>
              <a:t>0/48 </a:t>
            </a:r>
            <a:r>
              <a:rPr lang="en-US" sz="3600" dirty="0" smtClean="0"/>
              <a:t>= 83.33% </a:t>
            </a:r>
          </a:p>
          <a:p>
            <a:pPr algn="l"/>
            <a:r>
              <a:rPr lang="en-US" sz="3600" dirty="0" smtClean="0"/>
              <a:t>83.33% x 50 points = 41.66, so Teacher Y scored 41.6 points on the final, which is equal to an 83%. </a:t>
            </a:r>
            <a:r>
              <a:rPr lang="en-US" sz="3600" dirty="0" smtClean="0">
                <a:sym typeface="Wingdings"/>
              </a:rPr>
              <a:t></a:t>
            </a:r>
            <a:endParaRPr lang="en-US" sz="3600" dirty="0" smtClean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RUBRIC SCORING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472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Please allow 15-20 minutes per member of your group to complete this assignment.</a:t>
            </a:r>
          </a:p>
          <a:p>
            <a:pPr algn="l"/>
            <a:endParaRPr lang="en-US" sz="3600" dirty="0"/>
          </a:p>
          <a:p>
            <a:r>
              <a:rPr lang="en-US" sz="3600" smtClean="0"/>
              <a:t>THANK YOU!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TIME!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16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3600" dirty="0" smtClean="0"/>
              <a:t>Course Overview</a:t>
            </a:r>
          </a:p>
          <a:p>
            <a:pPr marL="342900" indent="-342900" algn="l">
              <a:buFont typeface="Arial"/>
              <a:buChar char="•"/>
            </a:pPr>
            <a:r>
              <a:rPr lang="en-US" sz="3600" dirty="0" smtClean="0"/>
              <a:t>SUU Registration and payment</a:t>
            </a:r>
          </a:p>
          <a:p>
            <a:pPr marL="342900" indent="-342900" algn="l">
              <a:buFont typeface="Arial"/>
              <a:buChar char="•"/>
            </a:pPr>
            <a:r>
              <a:rPr lang="en-US" sz="3600" dirty="0" smtClean="0"/>
              <a:t>Next Steps</a:t>
            </a:r>
          </a:p>
          <a:p>
            <a:pPr marL="342900" indent="-342900" algn="l">
              <a:buFont typeface="Arial"/>
              <a:buChar char="•"/>
            </a:pPr>
            <a:r>
              <a:rPr lang="en-US" sz="3600" dirty="0" smtClean="0"/>
              <a:t>Final assessment: PLC </a:t>
            </a:r>
            <a:r>
              <a:rPr lang="en-US" sz="3600" dirty="0" err="1" smtClean="0"/>
              <a:t>RtI</a:t>
            </a:r>
            <a:r>
              <a:rPr lang="en-US" sz="3600" dirty="0" smtClean="0"/>
              <a:t> Action Planning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Today’s Objectives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921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Hopefully everyone has taken the time to complete the course evaluation.  If you haven’t please do so before you leave tonight:</a:t>
            </a:r>
          </a:p>
          <a:p>
            <a:r>
              <a:rPr lang="en-US" sz="3600" dirty="0"/>
              <a:t>http://</a:t>
            </a:r>
            <a:r>
              <a:rPr lang="en-US" sz="3600" dirty="0" err="1"/>
              <a:t>www.surveymonkey.com</a:t>
            </a:r>
            <a:r>
              <a:rPr lang="en-US" sz="3600" dirty="0"/>
              <a:t>/s/CSDMATH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to complete Course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7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http://www.youtube.com/watch?v=</a:t>
            </a:r>
            <a:r>
              <a:rPr lang="en-US" dirty="0" smtClean="0">
                <a:hlinkClick r:id="rId3"/>
              </a:rPr>
              <a:t>cGJ2gggTptA</a:t>
            </a:r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This 7-minute video discusses </a:t>
            </a:r>
            <a:r>
              <a:rPr lang="en-US" sz="2800" dirty="0" err="1" smtClean="0"/>
              <a:t>RtI</a:t>
            </a:r>
            <a:r>
              <a:rPr lang="en-US" sz="2800" dirty="0" smtClean="0"/>
              <a:t> and Improved Math Achievement.  Listen for points about 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Assessment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Intervention, and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the teacher’s role in math achievement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The system’s role in math achievement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Course Overview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198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3600" dirty="0" smtClean="0"/>
              <a:t>Complete your course registration and attach your check for $45 made payable to SUU</a:t>
            </a:r>
          </a:p>
          <a:p>
            <a:pPr algn="l"/>
            <a:endParaRPr lang="en-US" sz="3600" dirty="0"/>
          </a:p>
          <a:p>
            <a:pPr algn="l"/>
            <a:r>
              <a:rPr lang="en-US" sz="3600" dirty="0" smtClean="0"/>
              <a:t>Course facilitators will collect registration forms, checks, and will return in sealed district envelope to EBL, c/o Kina </a:t>
            </a:r>
            <a:r>
              <a:rPr lang="en-US" sz="3600" dirty="0" err="1" smtClean="0"/>
              <a:t>Tua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SUU Registration and $45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6309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We have changed the sequence of the next two courses.  Our next course will be:</a:t>
            </a:r>
          </a:p>
          <a:p>
            <a:pPr algn="l"/>
            <a:r>
              <a:rPr lang="en-US" sz="3600" dirty="0" smtClean="0"/>
              <a:t>EDUC 5525: Geometry &amp; Measurement… time to put our “math thinking caps” on again as we take on spatial reasoning through geometry and measurement! </a:t>
            </a:r>
            <a:r>
              <a:rPr lang="en-US" sz="3600" dirty="0" smtClean="0">
                <a:sym typeface="Wingdings"/>
              </a:rPr>
              <a:t></a:t>
            </a:r>
            <a:endParaRPr lang="en-US" sz="3600" dirty="0" smtClean="0"/>
          </a:p>
          <a:p>
            <a:pPr algn="l"/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3072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526732"/>
          </a:xfrm>
        </p:spPr>
        <p:txBody>
          <a:bodyPr>
            <a:normAutofit fontScale="92500"/>
          </a:bodyPr>
          <a:lstStyle/>
          <a:p>
            <a:pPr algn="l"/>
            <a:r>
              <a:rPr lang="en-US" sz="3600" dirty="0" smtClean="0"/>
              <a:t>Create PLC groups of 3-4 participants. (Less than 3 will make it difficult to have a rich discussion, and more than 4 will take more time than we wish to spend on this task.)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It is not necessary that team members are from the same grade level, but if they are in similar grade levels, it will help with the assignment.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Class Final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3543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In your PLC, each of you introduce your student or class math concern, show the data you have brought that led you to identify the concern, and use the PLC </a:t>
            </a:r>
            <a:r>
              <a:rPr lang="en-US" sz="3600" dirty="0" err="1" smtClean="0"/>
              <a:t>RtI</a:t>
            </a:r>
            <a:r>
              <a:rPr lang="en-US" sz="3600" dirty="0" smtClean="0"/>
              <a:t> Action Planning Guide to create a plan for each teacher.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CLASS FINAL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7716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55495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3600" dirty="0" smtClean="0"/>
              <a:t>Your work as a PLC will be evaluated by your PLC members, with attention to: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u="sng" dirty="0" smtClean="0"/>
              <a:t>Contribution</a:t>
            </a:r>
            <a:r>
              <a:rPr lang="en-US" sz="3600" dirty="0" smtClean="0"/>
              <a:t>: Provided </a:t>
            </a:r>
            <a:r>
              <a:rPr lang="en-US" sz="3600" dirty="0"/>
              <a:t>useful ideas and relevant information. </a:t>
            </a:r>
            <a:endParaRPr lang="en-US" sz="3600" dirty="0" smtClean="0"/>
          </a:p>
          <a:p>
            <a:pPr marL="571500" indent="-571500" algn="l">
              <a:buFont typeface="Arial"/>
              <a:buChar char="•"/>
            </a:pPr>
            <a:r>
              <a:rPr lang="en-US" sz="3600" u="sng" dirty="0"/>
              <a:t>Working with Others</a:t>
            </a:r>
            <a:r>
              <a:rPr lang="en-US" sz="3600" dirty="0"/>
              <a:t>:  Listened, shared, and worked well with peers. 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u="sng" dirty="0" smtClean="0"/>
              <a:t>Focus</a:t>
            </a:r>
            <a:r>
              <a:rPr lang="en-US" sz="3600" dirty="0"/>
              <a:t>:  </a:t>
            </a:r>
            <a:r>
              <a:rPr lang="en-US" sz="3600" dirty="0" smtClean="0"/>
              <a:t>Stayed </a:t>
            </a:r>
            <a:r>
              <a:rPr lang="en-US" sz="3600" dirty="0"/>
              <a:t>focused on the task and what needed to be done. </a:t>
            </a:r>
            <a:endParaRPr lang="en-US" sz="3600" dirty="0" smtClean="0"/>
          </a:p>
          <a:p>
            <a:pPr marL="571500" indent="-571500" algn="l">
              <a:buFont typeface="Arial"/>
              <a:buChar char="•"/>
            </a:pPr>
            <a:r>
              <a:rPr lang="en-US" sz="3600" u="sng" dirty="0"/>
              <a:t>Preparedness</a:t>
            </a:r>
            <a:r>
              <a:rPr lang="en-US" sz="3600" dirty="0"/>
              <a:t>:  Brought needed materials and was ready to work. </a:t>
            </a:r>
            <a:endParaRPr lang="en-US" sz="3600" dirty="0" smtClean="0"/>
          </a:p>
          <a:p>
            <a:pPr marL="571500" indent="-571500" algn="l">
              <a:buFont typeface="Arial"/>
              <a:buChar char="•"/>
            </a:pPr>
            <a:endParaRPr lang="en-US" sz="3600" dirty="0" smtClean="0"/>
          </a:p>
          <a:p>
            <a:pPr marL="571500" indent="-571500" algn="l">
              <a:buFont typeface="Arial"/>
              <a:buChar char="•"/>
            </a:pP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CLASS FINAL RUBRIC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74681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60</TotalTime>
  <Words>658</Words>
  <Application>Microsoft Macintosh PowerPoint</Application>
  <PresentationFormat>On-screen Show (4:3)</PresentationFormat>
  <Paragraphs>56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 Tie</vt:lpstr>
      <vt:lpstr>EDUC 5555 Assessment &amp; Intervention</vt:lpstr>
      <vt:lpstr>Today’s Objectives</vt:lpstr>
      <vt:lpstr>Reminder to complete Course evaluation</vt:lpstr>
      <vt:lpstr>Course Overview</vt:lpstr>
      <vt:lpstr>SUU Registration and $45</vt:lpstr>
      <vt:lpstr>Next Steps</vt:lpstr>
      <vt:lpstr>Class Final</vt:lpstr>
      <vt:lpstr>CLASS FINAL</vt:lpstr>
      <vt:lpstr>CLASS FINAL RUBRIC</vt:lpstr>
      <vt:lpstr>FINAL RUBRIC SCORING</vt:lpstr>
      <vt:lpstr>FINAL RUBRIC SCORING</vt:lpstr>
      <vt:lpstr>PLC TIME!</vt:lpstr>
    </vt:vector>
  </TitlesOfParts>
  <Company>Canyons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 5555 Assessment &amp; Intervention</dc:title>
  <dc:creator>Piper Riddle</dc:creator>
  <cp:lastModifiedBy>Piper Riddle</cp:lastModifiedBy>
  <cp:revision>10</cp:revision>
  <dcterms:created xsi:type="dcterms:W3CDTF">2011-10-30T02:48:39Z</dcterms:created>
  <dcterms:modified xsi:type="dcterms:W3CDTF">2011-10-30T03:59:39Z</dcterms:modified>
</cp:coreProperties>
</file>